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wmf" ContentType="image/x-wmf"/>
  <Default Extension="xlsm" ContentType="application/vnd.ms-excel.sheet.macroEnabled.12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4" r:id="rId7"/>
    <p:sldId id="261" r:id="rId8"/>
    <p:sldId id="262" r:id="rId9"/>
    <p:sldId id="263" r:id="rId10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wmf>
</file>

<file path=ppt/media/image11.wmf>
</file>

<file path=ppt/media/image2.png>
</file>

<file path=ppt/media/image3.png>
</file>

<file path=ppt/media/image4.wmf>
</file>

<file path=ppt/media/image5.png>
</file>

<file path=ppt/media/image6.png>
</file>

<file path=ppt/media/image7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7" Type="http://schemas.openxmlformats.org/officeDocument/2006/relationships/image" Target="../media/image11.w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3.xml"/><Relationship Id="rId6" Type="http://schemas.openxmlformats.org/officeDocument/2006/relationships/package" Target="../embeddings/Microsoft_Excel_Macro-Enabled_Worksheet.xlsm"/><Relationship Id="rId5" Type="http://schemas.openxmlformats.org/officeDocument/2006/relationships/image" Target="../media/image10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endParaRPr dirty="0"/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530845" y="1252198"/>
            <a:ext cx="4134600" cy="4149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Data exploration of both new customer and transactional data is presented with a major focus 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 OF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JOB INDUSTRY OF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Wealth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BOUGHT PRODUCT LINE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PROFIT GENERATED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DATA EXPLORATION OF NEW CUSTOMERS</a:t>
            </a:r>
            <a:endParaRPr dirty="0"/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137232" y="982477"/>
            <a:ext cx="6936230" cy="2026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customers ages are between 21-45 years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customers belong to New south wale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are Mass customer</a:t>
            </a:r>
          </a:p>
          <a:p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D76247-A383-11D9-04E3-5F508EBC4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232" y="1975945"/>
            <a:ext cx="3814658" cy="31261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BBBC397-F34F-2BC5-0844-C439722CCF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5"/>
          <a:stretch/>
        </p:blipFill>
        <p:spPr>
          <a:xfrm>
            <a:off x="4434463" y="2017332"/>
            <a:ext cx="4734937" cy="312616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1107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MODEL DEVELOPMENT</a:t>
            </a:r>
          </a:p>
          <a:p>
            <a:endParaRPr lang="en-US" dirty="0"/>
          </a:p>
          <a:p>
            <a:endParaRPr dirty="0"/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112905" y="1303510"/>
            <a:ext cx="3101711" cy="3618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The following generate more profit margin: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Manufacturing and financial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People from age 40-50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Females did more transactions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Mass customers from the wealth segment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 product from the product line is bought often</a:t>
            </a:r>
          </a:p>
          <a:p>
            <a:endParaRPr lang="en-US" dirty="0"/>
          </a:p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DF42038-C018-A947-ADAB-3959739BA4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1591919"/>
              </p:ext>
            </p:extLst>
          </p:nvPr>
        </p:nvGraphicFramePr>
        <p:xfrm>
          <a:off x="2125646" y="4725987"/>
          <a:ext cx="1088970" cy="417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443960" imgH="417600" progId="Package">
                  <p:embed/>
                </p:oleObj>
              </mc:Choice>
              <mc:Fallback>
                <p:oleObj name="Packager Shell Object" showAsIcon="1" r:id="rId2" imgW="1443960" imgH="417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5646" y="4725987"/>
                        <a:ext cx="1088970" cy="417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BA69148-7F47-1A71-436D-36276B890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05" y="967762"/>
            <a:ext cx="8918190" cy="417573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1C65A-1776-A28E-E842-9324EC7FC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906ABA-8C44-CD09-1670-D625047A7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232"/>
            <a:ext cx="9144000" cy="83678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4C2018-B07A-EA69-5C63-38F25FE1A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698" y="1152475"/>
            <a:ext cx="4596477" cy="34164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80 % of profit comes from the customers with the profit range of 1$-720$. Hence High priority customers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5" name="Shape 80">
            <a:extLst>
              <a:ext uri="{FF2B5EF4-FFF2-40B4-BE49-F238E27FC236}">
                <a16:creationId xmlns:a16="http://schemas.microsoft.com/office/drawing/2014/main" id="{ABB003E4-FFAD-4E25-A194-C7641B4E046B}"/>
              </a:ext>
            </a:extLst>
          </p:cNvPr>
          <p:cNvSpPr/>
          <p:nvPr/>
        </p:nvSpPr>
        <p:spPr>
          <a:xfrm>
            <a:off x="205025" y="263974"/>
            <a:ext cx="8565600" cy="1107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Pareto Analysis</a:t>
            </a:r>
          </a:p>
          <a:p>
            <a:endParaRPr lang="en-US" dirty="0"/>
          </a:p>
          <a:p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75130D-D451-1EA0-C2D1-EBBAD85D5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7523" y="1952297"/>
            <a:ext cx="4596477" cy="31912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BC59F9-093C-A578-7A39-C9AEFA127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364" y="2471257"/>
            <a:ext cx="3750826" cy="240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27543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282387" y="1083299"/>
            <a:ext cx="8488237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Major Target Audience for the campaign will be: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057148"/>
            <a:ext cx="7016046" cy="3353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Females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Mass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between 40-50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Living in south Wales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Industry Manufacturing and financial</a:t>
            </a:r>
          </a:p>
          <a:p>
            <a:r>
              <a:rPr lang="en-US" dirty="0"/>
              <a:t> </a:t>
            </a:r>
            <a:r>
              <a:rPr lang="en-US" b="1" dirty="0"/>
              <a:t>Product line focus: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Standard product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dirty="0"/>
          </a:p>
        </p:txBody>
      </p: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7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Appendix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1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62" name="Shape 114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Appendix</a:t>
            </a:r>
          </a:p>
        </p:txBody>
      </p:sp>
      <p:sp>
        <p:nvSpPr>
          <p:cNvPr id="163" name="Shape 115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sp>
        <p:nvSpPr>
          <p:cNvPr id="16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EA6BEFE-4E55-578C-1BFD-E5632030DB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763851"/>
              </p:ext>
            </p:extLst>
          </p:nvPr>
        </p:nvGraphicFramePr>
        <p:xfrm>
          <a:off x="774865" y="145928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771480" progId="Excel.Sheet.12">
                  <p:embed/>
                </p:oleObj>
              </mc:Choice>
              <mc:Fallback>
                <p:oleObj name="Worksheet" showAsIcon="1" r:id="rId2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4865" y="145928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E7BD160-8AFA-DBAF-8506-A7ABEBCF2D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797683"/>
              </p:ext>
            </p:extLst>
          </p:nvPr>
        </p:nvGraphicFramePr>
        <p:xfrm>
          <a:off x="578069" y="2238387"/>
          <a:ext cx="1111196" cy="666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1443960" imgH="417600" progId="Package">
                  <p:embed/>
                </p:oleObj>
              </mc:Choice>
              <mc:Fallback>
                <p:oleObj name="Packager Shell Object" showAsIcon="1" r:id="rId4" imgW="1443960" imgH="4176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8069" y="2238387"/>
                        <a:ext cx="1111196" cy="6667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C833D87-6632-1927-C634-A482DC3BE0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361247"/>
              </p:ext>
            </p:extLst>
          </p:nvPr>
        </p:nvGraphicFramePr>
        <p:xfrm>
          <a:off x="774865" y="328867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-Enabled Worksheet" showAsIcon="1" r:id="rId6" imgW="914400" imgH="771480" progId="Excel.SheetMacroEnabled.12">
                  <p:embed/>
                </p:oleObj>
              </mc:Choice>
              <mc:Fallback>
                <p:oleObj name="Macro-Enabled Worksheet" showAsIcon="1" r:id="rId6" imgW="914400" imgH="771480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74865" y="328867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3241</TotalTime>
  <Words>436</Words>
  <Application>Microsoft Office PowerPoint</Application>
  <PresentationFormat>On-screen Show (16:9)</PresentationFormat>
  <Paragraphs>57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Open Sans</vt:lpstr>
      <vt:lpstr>Open Sans Extrabold</vt:lpstr>
      <vt:lpstr>Open Sans Light</vt:lpstr>
      <vt:lpstr>Simple Light</vt:lpstr>
      <vt:lpstr>Packager Shell Object</vt:lpstr>
      <vt:lpstr>Worksheet</vt:lpstr>
      <vt:lpstr>Microsoft Excel Macro-Enabled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l228042Rabia Tayyab</cp:lastModifiedBy>
  <cp:revision>5</cp:revision>
  <dcterms:modified xsi:type="dcterms:W3CDTF">2023-06-26T20:12:49Z</dcterms:modified>
</cp:coreProperties>
</file>